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88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71C7"/>
    <a:srgbClr val="9CFB60"/>
    <a:srgbClr val="F54BBA"/>
    <a:srgbClr val="AF72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904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660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222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542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377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227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1343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30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898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3373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146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28C8C-1574-4811-8E93-350AE516E31F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C094-343F-4F5C-A245-E7424ABAB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5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eb work\ESL\powerpoints\main idea\Slide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01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eb work\ESL\powerpoints\main idea\Main_Idea comic sans removed\Slide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4343400"/>
            <a:ext cx="6729210" cy="235449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9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Each supporting detail</a:t>
            </a:r>
          </a:p>
          <a:p>
            <a:pPr algn="ctr"/>
            <a:r>
              <a:rPr lang="en-US" sz="49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helps explain or prove</a:t>
            </a:r>
          </a:p>
          <a:p>
            <a:pPr algn="ctr"/>
            <a:r>
              <a:rPr lang="en-US" sz="4900" b="1" dirty="0">
                <a:latin typeface="HelloAsparagus" panose="02000603000000000000" pitchFamily="2" charset="0"/>
                <a:ea typeface="HelloAsparagus" panose="02000603000000000000" pitchFamily="2" charset="0"/>
              </a:rPr>
              <a:t>t</a:t>
            </a:r>
            <a:r>
              <a:rPr lang="en-US" sz="49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he main idea.</a:t>
            </a:r>
            <a:endParaRPr lang="en-US" sz="4900" dirty="0">
              <a:latin typeface="HelloAsparagus" panose="02000603000000000000" pitchFamily="2" charset="0"/>
              <a:ea typeface="HelloAsparagu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2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eb work\ESL\powerpoints\main idea\Main_Idea comic sans removed\Main_Idea comic sans removed\Slide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895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eb work\ESL\powerpoints\main idea\Main_Idea comic sans removed\Slide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5346655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28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eb work\ESL\powerpoints\main idea\Main_Idea comic sans removed\Slide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97" y="5611240"/>
            <a:ext cx="9144793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85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eb work\ESL\powerpoints\main idea\Main_Idea comic sans removed\Slide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6291617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834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eb work\ESL\powerpoints\main idea\Main_Idea comic sans removed\Slide1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5908" y="5538082"/>
            <a:ext cx="9644708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62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eb work\ESL\powerpoints\main idea\Main_Idea comic sans removed\Slide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982" y="1752600"/>
            <a:ext cx="8718036" cy="23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358" y="4013963"/>
            <a:ext cx="8882642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0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eb work\ESL\powerpoints\main idea\Main_Idea comic sans removed\Slide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982" y="1600200"/>
            <a:ext cx="8718036" cy="2804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4245618"/>
            <a:ext cx="926062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35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eb work\ESL\powerpoints\main idea\Main_Idea comic sans removed\Slide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743" y="3727452"/>
            <a:ext cx="8504657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9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eb work\ESL\powerpoints\main idea\Main_Idea comic sans removed\Slid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30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eb work\ESL\powerpoints\main idea\Main_Idea comic sans removed\Main_Idea comic sans removed\Slid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30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eb work\ESL\powerpoints\main idea\Main_Idea comic sans removed\Slide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81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eb work\ESL\powerpoints\main idea\Main_Idea comic sans removed\Slide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024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eb work\ESL\powerpoints\main idea\Main_Idea comic sans removed\Slide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410200"/>
            <a:ext cx="534055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8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eb work\ESL\powerpoints\main idea\Main_Idea comic sans removed\Main_Idea comic sans removed\Slide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94278"/>
            <a:ext cx="3462828" cy="20118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191000"/>
            <a:ext cx="3407959" cy="2011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5481" y="2286000"/>
            <a:ext cx="3127519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2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eb work\ESL\powerpoints\main idea\Main_Idea comic sans removed\Slide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182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eb work\ESL\powerpoints\main idea\Main_Idea comic sans removed\Slide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029200"/>
            <a:ext cx="6492803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85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eb work\ESL\powerpoints\main idea\Main_Idea comic sans removed\Main_Idea comic sans removed\Slide2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16272"/>
            <a:ext cx="3615241" cy="32982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3793" y="4223732"/>
            <a:ext cx="3499407" cy="2469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52301"/>
            <a:ext cx="3468925" cy="29872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7089" y="4647975"/>
            <a:ext cx="3316511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9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b work\ESL\powerpoints\main idea\Main_Idea comic sans removed\Main_Idea comic sans removed\Slide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81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eb work\ESL\powerpoints\main idea\Main_Idea comic sans removed\Slide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5013807"/>
            <a:ext cx="5846571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3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eb work\ESL\powerpoints\main idea\Main_Idea comic sans removed\Slide3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4397"/>
            <a:ext cx="3341687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3328987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3633"/>
            <a:ext cx="3382963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118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eb work\ESL\powerpoints\main idea\Main_Idea comic sans removed\Slid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6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eb work\ESL\powerpoints\main idea\Main_Idea comic sans removed\Main_Idea comic sans removed\Slide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405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eb work\ESL\powerpoints\main idea\Main_Idea comic sans removed\Main_Idea comic sans removed\Slide3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5562600"/>
            <a:ext cx="7163421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16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eb work\ESL\powerpoints\main idea\Main_Idea comic sans removed\Main_Idea comic sans removed\Slide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330" y="1905000"/>
            <a:ext cx="3389670" cy="268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4114800"/>
            <a:ext cx="3298222" cy="2286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2031407"/>
            <a:ext cx="3188484" cy="1956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4901001"/>
            <a:ext cx="318238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031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eb work\ESL\powerpoints\main idea\Main_Idea comic sans removed\Slide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34610"/>
            <a:ext cx="6395258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2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eb work\ESL\powerpoints\main idea\Main_Idea comic sans removed\Slide3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22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eb work\ESL\powerpoints\main idea\Main_Idea comic sans removed\Slide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217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Deb work\ESL\powerpoints\main idea\Main_Idea comic sans removed\Slide3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5574687"/>
            <a:ext cx="575512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Deb work\ESL\powerpoints\main idea\Main_Idea comic sans removed\Slide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43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eb work\ESL\powerpoints\main idea\Main_Idea comic sans removed\Slide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953000"/>
            <a:ext cx="622455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56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eb work\ESL\powerpoints\main idea\Main_Idea comic sans removed\Main_Idea comic sans removed\Slide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37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eb work\ESL\powerpoints\main idea\Main_Idea comic sans removed\Slid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419600"/>
            <a:ext cx="7669433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04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Deb work\ESL\powerpoints\main idea\Main_Idea comic sans removed\Slide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1093" y="5562600"/>
            <a:ext cx="6460707" cy="10926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C. </a:t>
            </a:r>
            <a:r>
              <a:rPr lang="en-US" sz="3500" b="1" dirty="0" smtClean="0">
                <a:latin typeface="HelloAsparagus" panose="02000603000000000000" pitchFamily="2" charset="0"/>
                <a:ea typeface="HelloAsparagus" panose="02000603000000000000" pitchFamily="2" charset="0"/>
              </a:rPr>
              <a:t>Fishing Bait: Options Galore</a:t>
            </a:r>
          </a:p>
        </p:txBody>
      </p:sp>
    </p:spTree>
    <p:extLst>
      <p:ext uri="{BB962C8B-B14F-4D97-AF65-F5344CB8AC3E}">
        <p14:creationId xmlns:p14="http://schemas.microsoft.com/office/powerpoint/2010/main" xmlns="" val="401114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b work\ESL\powerpoints\main idea\Main_Idea comic sans removed\Main_Idea comic sans removed\Slide4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50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eb work\ESL\powerpoints\main idea\Main_Idea comic sans removed\Slide4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874" y="5425303"/>
            <a:ext cx="662692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eb work\ESL\powerpoints\main idea\Main_Idea comic sans removed\Slide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8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eb work\ESL\powerpoints\main idea\Main_Idea comic sans removed\Slide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66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eb work\ESL\powerpoints\main idea\Main_Idea comic sans removed\Slide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4296" y="3810000"/>
            <a:ext cx="769381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096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eb work\ESL\powerpoints\main idea\Main_Idea comic sans removed\Slide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102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eb work\ESL\powerpoints\main idea\Main_Idea comic sans removed\Slide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00" y="791954"/>
            <a:ext cx="9132600" cy="60660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410200"/>
            <a:ext cx="3816427" cy="11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8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eb work\ESL\powerpoints\main idea\Main_Idea comic sans removed\Slide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191000"/>
            <a:ext cx="8492464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59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18</Words>
  <Application>Microsoft Office PowerPoint</Application>
  <PresentationFormat>On-screen Show (4:3)</PresentationFormat>
  <Paragraphs>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DebLaptop</dc:creator>
  <cp:lastModifiedBy>SCSD</cp:lastModifiedBy>
  <cp:revision>22</cp:revision>
  <dcterms:created xsi:type="dcterms:W3CDTF">2013-09-08T13:23:59Z</dcterms:created>
  <dcterms:modified xsi:type="dcterms:W3CDTF">2014-10-16T17:23:52Z</dcterms:modified>
</cp:coreProperties>
</file>