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382EAA-4F89-4E87-99D9-B6322CF4B356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419899-88DF-4DCC-8FF7-61280635834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 of the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NJ plan VS</a:t>
            </a:r>
            <a:r>
              <a:rPr lang="en-US" dirty="0"/>
              <a:t>.</a:t>
            </a:r>
            <a:r>
              <a:rPr lang="en-US" dirty="0" smtClean="0"/>
              <a:t> VA plan</a:t>
            </a:r>
          </a:p>
          <a:p>
            <a:r>
              <a:rPr lang="en-US" dirty="0" smtClean="0"/>
              <a:t>CT Compromise</a:t>
            </a:r>
          </a:p>
          <a:p>
            <a:pPr lvl="1"/>
            <a:r>
              <a:rPr lang="en-US" dirty="0" smtClean="0"/>
              <a:t>Bicameralism</a:t>
            </a:r>
          </a:p>
          <a:p>
            <a:pPr lvl="1"/>
            <a:r>
              <a:rPr lang="en-US" dirty="0" smtClean="0"/>
              <a:t>Elite vs. Populist</a:t>
            </a:r>
          </a:p>
          <a:p>
            <a:pPr lvl="1"/>
            <a:r>
              <a:rPr lang="en-US" dirty="0" smtClean="0"/>
              <a:t>Moderation of factionalism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Slavery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Institution “maintained”</a:t>
            </a:r>
          </a:p>
          <a:p>
            <a:r>
              <a:rPr lang="en-US" dirty="0" smtClean="0"/>
              <a:t>Importation after 1808 outlawed</a:t>
            </a:r>
          </a:p>
          <a:p>
            <a:r>
              <a:rPr lang="en-US" dirty="0" smtClean="0"/>
              <a:t>Fugitive Slave provision</a:t>
            </a:r>
          </a:p>
          <a:p>
            <a:r>
              <a:rPr lang="en-US" dirty="0" smtClean="0"/>
              <a:t>3/5 Compromise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Elite vs. Populist arguments</a:t>
            </a:r>
          </a:p>
          <a:p>
            <a:r>
              <a:rPr lang="en-US" dirty="0" smtClean="0"/>
              <a:t>Issue left to states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Economics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Debt from war</a:t>
            </a:r>
          </a:p>
          <a:p>
            <a:r>
              <a:rPr lang="en-US" dirty="0" smtClean="0"/>
              <a:t>State tariffs</a:t>
            </a:r>
          </a:p>
          <a:p>
            <a:r>
              <a:rPr lang="en-US" dirty="0" smtClean="0"/>
              <a:t>Paper money – virtually worthless</a:t>
            </a:r>
          </a:p>
          <a:p>
            <a:r>
              <a:rPr lang="en-US" dirty="0" smtClean="0"/>
              <a:t>Difficulty in raising money</a:t>
            </a:r>
          </a:p>
          <a:p>
            <a:endParaRPr lang="en-US" dirty="0"/>
          </a:p>
          <a:p>
            <a:pPr>
              <a:buNone/>
            </a:pPr>
            <a:r>
              <a:rPr lang="en-US" dirty="0" smtClean="0"/>
              <a:t>&gt; &gt; &gt; Importance of asserting federal control over economy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Limited government its own safeguard</a:t>
            </a:r>
          </a:p>
          <a:p>
            <a:pPr lvl="1"/>
            <a:r>
              <a:rPr lang="en-US" dirty="0" smtClean="0"/>
              <a:t>Sep. of Powers / Federalism</a:t>
            </a:r>
          </a:p>
          <a:p>
            <a:r>
              <a:rPr lang="en-US" dirty="0" smtClean="0"/>
              <a:t>States had their own Bills of Rights</a:t>
            </a:r>
          </a:p>
          <a:p>
            <a:r>
              <a:rPr lang="en-US" dirty="0" smtClean="0"/>
              <a:t>Prohibits suspension of Writs of Habeas Corpus, Bills of Attainder, Ex Post Facto laws</a:t>
            </a:r>
          </a:p>
          <a:p>
            <a:r>
              <a:rPr lang="en-US" dirty="0" smtClean="0"/>
              <a:t>No religious tests for office</a:t>
            </a:r>
          </a:p>
          <a:p>
            <a:r>
              <a:rPr lang="en-US" dirty="0" smtClean="0"/>
              <a:t>Strict rules for treason</a:t>
            </a:r>
          </a:p>
          <a:p>
            <a:r>
              <a:rPr lang="en-US" dirty="0" smtClean="0"/>
              <a:t>Right to jury trial in criminal cases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Federalists vs. Anti-Federalists</a:t>
            </a:r>
          </a:p>
          <a:p>
            <a:r>
              <a:rPr lang="en-US" i="1" dirty="0" smtClean="0"/>
              <a:t>The Federalist Papers</a:t>
            </a:r>
          </a:p>
          <a:p>
            <a:r>
              <a:rPr lang="en-US" i="1" dirty="0" smtClean="0"/>
              <a:t>Bill of Rights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“A Living Document”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Formal amendments</a:t>
            </a:r>
          </a:p>
          <a:p>
            <a:r>
              <a:rPr lang="en-US" dirty="0" smtClean="0"/>
              <a:t>Informal Changes</a:t>
            </a:r>
          </a:p>
          <a:p>
            <a:pPr lvl="1"/>
            <a:r>
              <a:rPr lang="en-US" dirty="0" smtClean="0"/>
              <a:t>Judicial interpretation</a:t>
            </a:r>
          </a:p>
          <a:p>
            <a:pPr lvl="1"/>
            <a:r>
              <a:rPr lang="en-US" dirty="0" smtClean="0"/>
              <a:t>Political Practice</a:t>
            </a:r>
          </a:p>
          <a:p>
            <a:pPr lvl="1"/>
            <a:r>
              <a:rPr lang="en-US" dirty="0" smtClean="0"/>
              <a:t>Demands on Actors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2851</TotalTime>
  <Words>148</Words>
  <Application>Microsoft Office PowerPoint</Application>
  <PresentationFormat>On-screen Show (4:3)</PresentationFormat>
  <Paragraphs>39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Representation of the States</vt:lpstr>
      <vt:lpstr>Slavery</vt:lpstr>
      <vt:lpstr>Voting</vt:lpstr>
      <vt:lpstr>Economics</vt:lpstr>
      <vt:lpstr>Individual Rights</vt:lpstr>
      <vt:lpstr>Ratification</vt:lpstr>
      <vt:lpstr>“A Living Document”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SCSD</dc:creator>
  <cp:lastModifiedBy>SCSD</cp:lastModifiedBy>
  <cp:revision>171</cp:revision>
  <dcterms:created xsi:type="dcterms:W3CDTF">2013-09-23T13:03:32Z</dcterms:created>
  <dcterms:modified xsi:type="dcterms:W3CDTF">2013-09-25T12:34:34Z</dcterms:modified>
</cp:coreProperties>
</file>